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27d4d48463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27d4d48463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7d4d4846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7d4d4846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Now the pressure is 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7d4d48463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7d4d48463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Tell about the kanban approach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7d4d48463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7d4d48463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amount of intimidating information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7d4d48463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7d4d48463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Luckilly i had three experienced developers who could help me learn the correct things. With feedback and by answering the countless questions i would ask them.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7d4d48463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7d4d48463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Quality assurance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7d4d48463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7d4d48463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The clock is ticking, not much time left but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7d4d48463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7d4d48463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7d4d48463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7d4d48463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About me, incubeta, the team and what we do.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7d4d48463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7d4d4846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Let’s rewind the clock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7d4d48463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7d4d48463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Context on why this is important to us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27d4d48463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27d4d48463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Exploration and finding the right track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27d4d48463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27d4d48463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27d4d4846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27d4d4846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fast forward a few more weeks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7d4d48463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7d4d48463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7d4d4846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7d4d4846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130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Popularity and applicability of backend development programming languages.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220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nl"/>
              <a:t>M.M. Wichrowski - 18136753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588" y="152400"/>
            <a:ext cx="435482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63" y="346350"/>
            <a:ext cx="4464876" cy="44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813" y="217125"/>
            <a:ext cx="5294375" cy="47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25" y="889325"/>
            <a:ext cx="2804549" cy="42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7978" y="458825"/>
            <a:ext cx="2636947" cy="4684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9350" y="-116400"/>
            <a:ext cx="4025300" cy="525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7"/>
          <p:cNvPicPr preferRelativeResize="0"/>
          <p:nvPr/>
        </p:nvPicPr>
        <p:blipFill rotWithShape="1">
          <a:blip r:embed="rId3">
            <a:alphaModFix/>
          </a:blip>
          <a:srcRect b="27060" l="0" r="0" t="0"/>
          <a:stretch/>
        </p:blipFill>
        <p:spPr>
          <a:xfrm>
            <a:off x="1185850" y="0"/>
            <a:ext cx="6772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63" y="346350"/>
            <a:ext cx="4464876" cy="44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463" y="645963"/>
            <a:ext cx="7629074" cy="3851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9"/>
          <p:cNvCxnSpPr/>
          <p:nvPr/>
        </p:nvCxnSpPr>
        <p:spPr>
          <a:xfrm flipH="1" rot="10800000">
            <a:off x="995900" y="2095250"/>
            <a:ext cx="1978800" cy="1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9"/>
          <p:cNvCxnSpPr/>
          <p:nvPr/>
        </p:nvCxnSpPr>
        <p:spPr>
          <a:xfrm>
            <a:off x="1720150" y="3091100"/>
            <a:ext cx="1668600" cy="1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4873" l="2971" r="2981" t="488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63" y="346350"/>
            <a:ext cx="4464876" cy="44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2375"/>
            <a:ext cx="9144000" cy="737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38" y="152400"/>
            <a:ext cx="841653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213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99333"/>
            <a:ext cx="8839201" cy="2034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563" y="346350"/>
            <a:ext cx="4464876" cy="44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50" y="294475"/>
            <a:ext cx="9109350" cy="469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025" y="651600"/>
            <a:ext cx="7475950" cy="38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